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06" r:id="rId2"/>
    <p:sldId id="307" r:id="rId3"/>
    <p:sldId id="308" r:id="rId4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BF40"/>
    <a:srgbClr val="8CBD3A"/>
    <a:srgbClr val="9FBB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 autoAdjust="0"/>
    <p:restoredTop sz="92405" autoAdjust="0"/>
  </p:normalViewPr>
  <p:slideViewPr>
    <p:cSldViewPr>
      <p:cViewPr varScale="1">
        <p:scale>
          <a:sx n="74" d="100"/>
          <a:sy n="74" d="100"/>
        </p:scale>
        <p:origin x="113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FE8F1-F3C8-4C5A-83D8-DD8452FF32CF}" type="datetimeFigureOut">
              <a:rPr lang="en-GB" smtClean="0"/>
              <a:t>11/12/2014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1A029-DD22-479E-B1A5-0FF8F78765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906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11589" y="5733256"/>
            <a:ext cx="9166701" cy="1134176"/>
          </a:xfrm>
          <a:prstGeom prst="rect">
            <a:avLst/>
          </a:prstGeom>
          <a:solidFill>
            <a:srgbClr val="82BF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31840" y="312778"/>
            <a:ext cx="6019799" cy="1460038"/>
          </a:xfrm>
          <a:solidFill>
            <a:srgbClr val="82BF40"/>
          </a:solidFill>
        </p:spPr>
        <p:txBody>
          <a:bodyPr>
            <a:normAutofit/>
          </a:bodyPr>
          <a:lstStyle>
            <a:lvl1pPr algn="l">
              <a:defRPr lang="en-GB" sz="2800" b="1" kern="1200" dirty="0">
                <a:solidFill>
                  <a:schemeClr val="bg1"/>
                </a:solidFill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391A-455F-449B-ACF6-EE9D3E38CF01}" type="datetimeFigureOut">
              <a:rPr lang="en-GB" smtClean="0"/>
              <a:t>11/12/2014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76979-98B6-488A-AC6E-9D0A53582FFE}" type="slidenum">
              <a:rPr lang="en-GB" smtClean="0"/>
              <a:t>‹#›</a:t>
            </a:fld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89" y="5885815"/>
            <a:ext cx="5614427" cy="82905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24115"/>
            <a:ext cx="9144000" cy="131426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526"/>
          <a:stretch/>
        </p:blipFill>
        <p:spPr>
          <a:xfrm>
            <a:off x="251520" y="312778"/>
            <a:ext cx="2479056" cy="1288559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1619250" y="2565400"/>
            <a:ext cx="5689600" cy="2030194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576617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55" userDrawn="1">
          <p15:clr>
            <a:srgbClr val="FBAE40"/>
          </p15:clr>
        </p15:guide>
        <p15:guide id="2" pos="158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391A-455F-449B-ACF6-EE9D3E38CF01}" type="datetimeFigureOut">
              <a:rPr lang="en-GB" smtClean="0"/>
              <a:t>11/12/2014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76979-98B6-488A-AC6E-9D0A53582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941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391A-455F-449B-ACF6-EE9D3E38CF01}" type="datetimeFigureOut">
              <a:rPr lang="en-GB" smtClean="0"/>
              <a:t>11/12/2014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76979-98B6-488A-AC6E-9D0A53582FF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1591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391A-455F-449B-ACF6-EE9D3E38CF01}" type="datetimeFigureOut">
              <a:rPr lang="en-GB" smtClean="0"/>
              <a:t>11/12/2014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76979-98B6-488A-AC6E-9D0A53582FFE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/>
          <p:cNvSpPr txBox="1"/>
          <p:nvPr userDrawn="1"/>
        </p:nvSpPr>
        <p:spPr>
          <a:xfrm>
            <a:off x="3131840" y="306231"/>
            <a:ext cx="6012160" cy="769441"/>
          </a:xfrm>
          <a:prstGeom prst="rect">
            <a:avLst/>
          </a:prstGeom>
          <a:solidFill>
            <a:srgbClr val="82BF40"/>
          </a:solidFill>
        </p:spPr>
        <p:txBody>
          <a:bodyPr wrap="square" rtlCol="0">
            <a:spAutoFit/>
          </a:bodyPr>
          <a:lstStyle/>
          <a:p>
            <a:pPr algn="l"/>
            <a:endParaRPr lang="en-GB" sz="800" b="1" dirty="0" smtClean="0">
              <a:solidFill>
                <a:schemeClr val="bg1"/>
              </a:solidFill>
              <a:latin typeface="Corbel" pitchFamily="34" charset="0"/>
            </a:endParaRPr>
          </a:p>
          <a:p>
            <a:pPr algn="l"/>
            <a:r>
              <a:rPr lang="en-GB" sz="2800" b="1" dirty="0" smtClean="0">
                <a:solidFill>
                  <a:schemeClr val="bg1"/>
                </a:solidFill>
                <a:latin typeface="Corbel" pitchFamily="34" charset="0"/>
              </a:rPr>
              <a:t>Acknowledgements</a:t>
            </a:r>
            <a:endParaRPr lang="en-GB" sz="2400" dirty="0" smtClean="0">
              <a:solidFill>
                <a:schemeClr val="bg1"/>
              </a:solidFill>
            </a:endParaRPr>
          </a:p>
          <a:p>
            <a:pPr algn="l"/>
            <a:r>
              <a:rPr lang="en-GB" sz="800" dirty="0" smtClean="0">
                <a:solidFill>
                  <a:schemeClr val="bg1"/>
                </a:solidFill>
                <a:latin typeface="Corbel" pitchFamily="34" charset="0"/>
              </a:rPr>
              <a:t> </a:t>
            </a:r>
            <a:endParaRPr lang="en-GB" sz="800" dirty="0">
              <a:solidFill>
                <a:schemeClr val="bg1"/>
              </a:solidFill>
              <a:latin typeface="Corbel" pitchFamily="34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-11589" y="5733256"/>
            <a:ext cx="9166701" cy="1134176"/>
          </a:xfrm>
          <a:prstGeom prst="rect">
            <a:avLst/>
          </a:prstGeom>
          <a:solidFill>
            <a:srgbClr val="82BF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8B3391A-455F-449B-ACF6-EE9D3E38CF01}" type="datetimeFigureOut">
              <a:rPr lang="en-GB" smtClean="0"/>
              <a:pPr/>
              <a:t>11/12/2014</a:t>
            </a:fld>
            <a:endParaRPr lang="en-GB"/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7D76979-98B6-488A-AC6E-9D0A53582FFE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89" y="5885815"/>
            <a:ext cx="5614427" cy="82905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24115"/>
            <a:ext cx="9144000" cy="131426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526"/>
          <a:stretch/>
        </p:blipFill>
        <p:spPr>
          <a:xfrm>
            <a:off x="251520" y="312778"/>
            <a:ext cx="2479056" cy="128855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4213" y="1844675"/>
            <a:ext cx="7559675" cy="25796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2" y="1484784"/>
            <a:ext cx="4013074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472349"/>
            <a:ext cx="4176464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391A-455F-449B-ACF6-EE9D3E38CF01}" type="datetimeFigureOut">
              <a:rPr lang="en-GB" smtClean="0"/>
              <a:t>11/12/2014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76979-98B6-488A-AC6E-9D0A53582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400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412776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052538"/>
            <a:ext cx="4040188" cy="430381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412776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052538"/>
            <a:ext cx="4041775" cy="430381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391A-455F-449B-ACF6-EE9D3E38CF01}" type="datetimeFigureOut">
              <a:rPr lang="en-GB" smtClean="0"/>
              <a:t>11/12/2014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76979-98B6-488A-AC6E-9D0A53582FFE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4410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547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391A-455F-449B-ACF6-EE9D3E38CF01}" type="datetimeFigureOut">
              <a:rPr lang="en-GB" smtClean="0"/>
              <a:t>11/12/2014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76979-98B6-488A-AC6E-9D0A53582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7583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391A-455F-449B-ACF6-EE9D3E38CF01}" type="datetimeFigureOut">
              <a:rPr lang="en-GB" smtClean="0"/>
              <a:t>11/12/2014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76979-98B6-488A-AC6E-9D0A53582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9795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391A-455F-449B-ACF6-EE9D3E38CF01}" type="datetimeFigureOut">
              <a:rPr lang="en-GB" smtClean="0"/>
              <a:t>11/12/2014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76979-98B6-488A-AC6E-9D0A53582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741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391A-455F-449B-ACF6-EE9D3E38CF01}" type="datetimeFigureOut">
              <a:rPr lang="en-GB" smtClean="0"/>
              <a:t>11/12/2014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76979-98B6-488A-AC6E-9D0A53582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382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4410"/>
            <a:ext cx="9144000" cy="1143000"/>
          </a:xfrm>
          <a:prstGeom prst="rect">
            <a:avLst/>
          </a:prstGeom>
          <a:solidFill>
            <a:srgbClr val="82BF4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3391A-455F-449B-ACF6-EE9D3E38CF01}" type="datetimeFigureOut">
              <a:rPr lang="en-GB" smtClean="0"/>
              <a:t>11/12/2014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76979-98B6-488A-AC6E-9D0A53582FFE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526"/>
          <a:stretch/>
        </p:blipFill>
        <p:spPr>
          <a:xfrm>
            <a:off x="7020272" y="5670411"/>
            <a:ext cx="1921876" cy="998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463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bg1"/>
          </a:solidFill>
          <a:latin typeface="Corbel" panose="020B0503020204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rgbClr val="82BF40"/>
          </a:solidFill>
          <a:latin typeface="Corbel" panose="020B0503020204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rgbClr val="82BF40"/>
          </a:solidFill>
          <a:latin typeface="Corbel" panose="020B0503020204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rgbClr val="82BF40"/>
          </a:solidFill>
          <a:latin typeface="Corbel" panose="020B0503020204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rgbClr val="82BF40"/>
          </a:solidFill>
          <a:latin typeface="Corbel" panose="020B0503020204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rgbClr val="82BF40"/>
          </a:solidFill>
          <a:latin typeface="Corbel" panose="020B0503020204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442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871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457200" y="1844823"/>
            <a:ext cx="8229600" cy="2808313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50454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ESENTER_VERSION" val="6"/>
  <p:tag name="ARTICULATE_PROJECT_CHECK" val="0"/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Custom 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ABB5AB"/>
      </a:accent1>
      <a:accent2>
        <a:srgbClr val="005953"/>
      </a:accent2>
      <a:accent3>
        <a:srgbClr val="82BF40"/>
      </a:accent3>
      <a:accent4>
        <a:srgbClr val="D25982"/>
      </a:accent4>
      <a:accent5>
        <a:srgbClr val="4BACC6"/>
      </a:accent5>
      <a:accent6>
        <a:srgbClr val="F79646"/>
      </a:accent6>
      <a:hlink>
        <a:srgbClr val="0068AC"/>
      </a:hlink>
      <a:folHlink>
        <a:srgbClr val="0068A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4011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Corbel</vt:lpstr>
      <vt:lpstr>Office Theme</vt:lpstr>
      <vt:lpstr>PowerPoint Presentation</vt:lpstr>
      <vt:lpstr>PowerPoint Presentation</vt:lpstr>
      <vt:lpstr>PowerPoint Presentation</vt:lpstr>
    </vt:vector>
  </TitlesOfParts>
  <Company>Medicine, Dentistry and Biomedical Sciences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Clare Thomson</cp:lastModifiedBy>
  <cp:revision>59</cp:revision>
  <dcterms:created xsi:type="dcterms:W3CDTF">2014-08-16T18:09:00Z</dcterms:created>
  <dcterms:modified xsi:type="dcterms:W3CDTF">2014-12-11T15:29:56Z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GUID">
    <vt:lpwstr>C21F6028-434E-4660-8DCC-8184ACF54A5B</vt:lpwstr>
  </property>
  <property fmtid="{D5CDD505-2E9C-101B-9397-08002B2CF9AE}" pid="4" name="ArticulatePath">
    <vt:lpwstr>SERN_PP_template</vt:lpwstr>
  </property>
  <property fmtid="{D5CDD505-2E9C-101B-9397-08002B2CF9AE}" pid="5" name="ArticulateProjectFull">
    <vt:lpwstr>C:\Users\3041024\Documents\SERN\SERN_PP_template.ppta</vt:lpwstr>
  </property>
</Properties>
</file>