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6" r:id="rId2"/>
    <p:sldId id="307" r:id="rId3"/>
    <p:sldId id="30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F40"/>
    <a:srgbClr val="8CBD3A"/>
    <a:srgbClr val="9FB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2405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FE8F1-F3C8-4C5A-83D8-DD8452FF32CF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1A029-DD22-479E-B1A5-0FF8F7876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0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1589" y="5733256"/>
            <a:ext cx="9166701" cy="1134176"/>
          </a:xfrm>
          <a:prstGeom prst="rect">
            <a:avLst/>
          </a:prstGeom>
          <a:solidFill>
            <a:srgbClr val="82B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312778"/>
            <a:ext cx="6019799" cy="1460038"/>
          </a:xfrm>
          <a:solidFill>
            <a:srgbClr val="82BF40"/>
          </a:solidFill>
        </p:spPr>
        <p:txBody>
          <a:bodyPr>
            <a:normAutofit/>
          </a:bodyPr>
          <a:lstStyle>
            <a:lvl1pPr algn="l">
              <a:defRPr lang="en-GB" sz="2800" b="1" kern="1200" dirty="0">
                <a:solidFill>
                  <a:schemeClr val="bg1"/>
                </a:solidFill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89" y="5885815"/>
            <a:ext cx="5614427" cy="8290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4115"/>
            <a:ext cx="9144000" cy="13142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6"/>
          <a:stretch/>
        </p:blipFill>
        <p:spPr>
          <a:xfrm>
            <a:off x="251520" y="312778"/>
            <a:ext cx="2479056" cy="128855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619250" y="2565400"/>
            <a:ext cx="5689600" cy="203019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7661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1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9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131840" y="306231"/>
            <a:ext cx="6012160" cy="769441"/>
          </a:xfrm>
          <a:prstGeom prst="rect">
            <a:avLst/>
          </a:prstGeom>
          <a:solidFill>
            <a:srgbClr val="82BF40"/>
          </a:solidFill>
        </p:spPr>
        <p:txBody>
          <a:bodyPr wrap="square" rtlCol="0">
            <a:spAutoFit/>
          </a:bodyPr>
          <a:lstStyle/>
          <a:p>
            <a:pPr algn="l"/>
            <a:endParaRPr lang="en-GB" sz="800" b="1" dirty="0" smtClean="0">
              <a:solidFill>
                <a:schemeClr val="bg1"/>
              </a:solidFill>
              <a:latin typeface="Corbel" pitchFamily="34" charset="0"/>
            </a:endParaRPr>
          </a:p>
          <a:p>
            <a:pPr algn="l"/>
            <a:r>
              <a:rPr lang="en-GB" sz="2800" b="1" dirty="0" smtClean="0">
                <a:solidFill>
                  <a:schemeClr val="bg1"/>
                </a:solidFill>
                <a:latin typeface="Corbel" pitchFamily="34" charset="0"/>
              </a:rPr>
              <a:t>Acknowledgements</a:t>
            </a:r>
            <a:endParaRPr lang="en-GB" sz="2400" dirty="0" smtClean="0">
              <a:solidFill>
                <a:schemeClr val="bg1"/>
              </a:solidFill>
            </a:endParaRPr>
          </a:p>
          <a:p>
            <a:pPr algn="l"/>
            <a:r>
              <a:rPr lang="en-GB" sz="800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endParaRPr lang="en-GB" sz="8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1589" y="5733256"/>
            <a:ext cx="9166701" cy="1134176"/>
          </a:xfrm>
          <a:prstGeom prst="rect">
            <a:avLst/>
          </a:prstGeom>
          <a:solidFill>
            <a:srgbClr val="82B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B3391A-455F-449B-ACF6-EE9D3E38CF01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D76979-98B6-488A-AC6E-9D0A53582FF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89" y="5885815"/>
            <a:ext cx="5614427" cy="8290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4115"/>
            <a:ext cx="9144000" cy="13142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6"/>
          <a:stretch/>
        </p:blipFill>
        <p:spPr>
          <a:xfrm>
            <a:off x="251520" y="312778"/>
            <a:ext cx="2479056" cy="128855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4213" y="1844675"/>
            <a:ext cx="7559675" cy="2579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1484784"/>
            <a:ext cx="4013074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72349"/>
            <a:ext cx="4176464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0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412776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052538"/>
            <a:ext cx="4040188" cy="430381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12776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52538"/>
            <a:ext cx="4041775" cy="430381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441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4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8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410"/>
            <a:ext cx="9144000" cy="1143000"/>
          </a:xfrm>
          <a:prstGeom prst="rect">
            <a:avLst/>
          </a:prstGeom>
          <a:solidFill>
            <a:srgbClr val="82BF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391A-455F-449B-ACF6-EE9D3E38CF01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76979-98B6-488A-AC6E-9D0A53582FFE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26"/>
          <a:stretch/>
        </p:blipFill>
        <p:spPr>
          <a:xfrm>
            <a:off x="7020272" y="5670411"/>
            <a:ext cx="1921876" cy="99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82BF40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82BF40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82BF40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82BF40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82BF40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7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844823"/>
            <a:ext cx="8229600" cy="280831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45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BB5AB"/>
      </a:accent1>
      <a:accent2>
        <a:srgbClr val="005953"/>
      </a:accent2>
      <a:accent3>
        <a:srgbClr val="82BF40"/>
      </a:accent3>
      <a:accent4>
        <a:srgbClr val="D25982"/>
      </a:accent4>
      <a:accent5>
        <a:srgbClr val="4BACC6"/>
      </a:accent5>
      <a:accent6>
        <a:srgbClr val="F79646"/>
      </a:accent6>
      <a:hlink>
        <a:srgbClr val="0068AC"/>
      </a:hlink>
      <a:folHlink>
        <a:srgbClr val="0068A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Office Theme</vt:lpstr>
      <vt:lpstr>PowerPoint Presentation</vt:lpstr>
      <vt:lpstr>PowerPoint Presentation</vt:lpstr>
      <vt:lpstr>PowerPoint Presentation</vt:lpstr>
    </vt:vector>
  </TitlesOfParts>
  <Company>Medicine, Dentistry and Biomedical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Clare Thomson</cp:lastModifiedBy>
  <cp:revision>59</cp:revision>
  <dcterms:created xsi:type="dcterms:W3CDTF">2014-08-16T18:09:00Z</dcterms:created>
  <dcterms:modified xsi:type="dcterms:W3CDTF">2014-12-11T15:29:56Z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C21F6028-434E-4660-8DCC-8184ACF54A5B</vt:lpwstr>
  </property>
  <property fmtid="{D5CDD505-2E9C-101B-9397-08002B2CF9AE}" pid="4" name="ArticulatePath">
    <vt:lpwstr>SERN_PP_template</vt:lpwstr>
  </property>
  <property fmtid="{D5CDD505-2E9C-101B-9397-08002B2CF9AE}" pid="5" name="ArticulateProjectFull">
    <vt:lpwstr>C:\Users\3041024\Documents\SERN\SERN_PP_template.ppta</vt:lpwstr>
  </property>
</Properties>
</file>